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2"/>
  </p:notesMasterIdLst>
  <p:handoutMasterIdLst>
    <p:handoutMasterId r:id="rId43"/>
  </p:handoutMasterIdLst>
  <p:sldIdLst>
    <p:sldId id="835" r:id="rId2"/>
    <p:sldId id="812" r:id="rId3"/>
    <p:sldId id="813" r:id="rId4"/>
    <p:sldId id="814" r:id="rId5"/>
    <p:sldId id="838" r:id="rId6"/>
    <p:sldId id="839" r:id="rId7"/>
    <p:sldId id="837" r:id="rId8"/>
    <p:sldId id="816" r:id="rId9"/>
    <p:sldId id="817" r:id="rId10"/>
    <p:sldId id="845" r:id="rId11"/>
    <p:sldId id="818" r:id="rId12"/>
    <p:sldId id="821" r:id="rId13"/>
    <p:sldId id="841" r:id="rId14"/>
    <p:sldId id="842" r:id="rId15"/>
    <p:sldId id="843" r:id="rId16"/>
    <p:sldId id="840" r:id="rId17"/>
    <p:sldId id="836" r:id="rId18"/>
    <p:sldId id="822" r:id="rId19"/>
    <p:sldId id="825" r:id="rId20"/>
    <p:sldId id="823" r:id="rId21"/>
    <p:sldId id="806" r:id="rId22"/>
    <p:sldId id="804" r:id="rId23"/>
    <p:sldId id="827" r:id="rId24"/>
    <p:sldId id="798" r:id="rId25"/>
    <p:sldId id="799" r:id="rId26"/>
    <p:sldId id="833" r:id="rId27"/>
    <p:sldId id="768" r:id="rId28"/>
    <p:sldId id="830" r:id="rId29"/>
    <p:sldId id="792" r:id="rId30"/>
    <p:sldId id="734" r:id="rId31"/>
    <p:sldId id="770" r:id="rId32"/>
    <p:sldId id="771" r:id="rId33"/>
    <p:sldId id="810" r:id="rId34"/>
    <p:sldId id="775" r:id="rId35"/>
    <p:sldId id="776" r:id="rId36"/>
    <p:sldId id="777" r:id="rId37"/>
    <p:sldId id="778" r:id="rId38"/>
    <p:sldId id="779" r:id="rId39"/>
    <p:sldId id="780" r:id="rId40"/>
    <p:sldId id="811" r:id="rId41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1" autoAdjust="0"/>
    <p:restoredTop sz="94538" autoAdjust="0"/>
  </p:normalViewPr>
  <p:slideViewPr>
    <p:cSldViewPr>
      <p:cViewPr varScale="1">
        <p:scale>
          <a:sx n="78" d="100"/>
          <a:sy n="78" d="100"/>
        </p:scale>
        <p:origin x="47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2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55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0.xml"/><Relationship Id="rId10" Type="http://schemas.openxmlformats.org/officeDocument/2006/relationships/image" Target="../media/image23.png"/><Relationship Id="rId4" Type="http://schemas.openxmlformats.org/officeDocument/2006/relationships/tags" Target="../tags/tag9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9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4.png"/><Relationship Id="rId5" Type="http://schemas.openxmlformats.org/officeDocument/2006/relationships/tags" Target="../tags/tag17.xml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9.xml"/><Relationship Id="rId7" Type="http://schemas.openxmlformats.org/officeDocument/2006/relationships/image" Target="../media/image5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2.bin"/><Relationship Id="rId4" Type="http://schemas.openxmlformats.org/officeDocument/2006/relationships/tags" Target="../tags/tag30.xml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5.xml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tags" Target="../tags/tag37.xml"/><Relationship Id="rId10" Type="http://schemas.openxmlformats.org/officeDocument/2006/relationships/image" Target="../media/image67.png"/><Relationship Id="rId4" Type="http://schemas.openxmlformats.org/officeDocument/2006/relationships/tags" Target="../tags/tag36.xml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image" Target="../media/image72.png"/><Relationship Id="rId26" Type="http://schemas.openxmlformats.org/officeDocument/2006/relationships/image" Target="../media/image61.png"/><Relationship Id="rId3" Type="http://schemas.openxmlformats.org/officeDocument/2006/relationships/tags" Target="../tags/tag40.xml"/><Relationship Id="rId21" Type="http://schemas.openxmlformats.org/officeDocument/2006/relationships/image" Target="../media/image75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71.png"/><Relationship Id="rId25" Type="http://schemas.openxmlformats.org/officeDocument/2006/relationships/image" Target="../media/image60.png"/><Relationship Id="rId33" Type="http://schemas.openxmlformats.org/officeDocument/2006/relationships/image" Target="../media/image83.png"/><Relationship Id="rId2" Type="http://schemas.openxmlformats.org/officeDocument/2006/relationships/tags" Target="../tags/tag39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79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59.png"/><Relationship Id="rId32" Type="http://schemas.openxmlformats.org/officeDocument/2006/relationships/image" Target="../media/image82.png"/><Relationship Id="rId5" Type="http://schemas.openxmlformats.org/officeDocument/2006/relationships/tags" Target="../tags/tag4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7.png"/><Relationship Id="rId28" Type="http://schemas.openxmlformats.org/officeDocument/2006/relationships/image" Target="../media/image78.png"/><Relationship Id="rId10" Type="http://schemas.openxmlformats.org/officeDocument/2006/relationships/tags" Target="../tags/tag47.xml"/><Relationship Id="rId19" Type="http://schemas.openxmlformats.org/officeDocument/2006/relationships/image" Target="../media/image73.png"/><Relationship Id="rId31" Type="http://schemas.openxmlformats.org/officeDocument/2006/relationships/image" Target="../media/image81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76.png"/><Relationship Id="rId27" Type="http://schemas.openxmlformats.org/officeDocument/2006/relationships/image" Target="../media/image62.png"/><Relationship Id="rId30" Type="http://schemas.openxmlformats.org/officeDocument/2006/relationships/image" Target="../media/image80.png"/><Relationship Id="rId8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</a:t>
            </a:r>
            <a:r>
              <a:rPr lang="en-US" sz="2400">
                <a:latin typeface="Calibri"/>
                <a:cs typeface="Calibri"/>
              </a:rPr>
              <a:t>: Fatemeh Mansoori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</a:t>
            </a:r>
            <a:r>
              <a:rPr lang="en-US" sz="2400">
                <a:latin typeface="Calibri"/>
                <a:cs typeface="Calibri"/>
              </a:rPr>
              <a:t>of Isfahan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AI class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7442200" cy="5308599"/>
          </a:xfrm>
        </p:spPr>
        <p:txBody>
          <a:bodyPr>
            <a:normAutofit/>
          </a:bodyPr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EBAF2-1679-7465-0610-7D9B9A27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77" y="4145223"/>
            <a:ext cx="6066046" cy="65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65C71-37B7-C3EF-8E66-1D3062149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334000"/>
            <a:ext cx="3109262" cy="8825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  <a:sym typeface="Symbol" pitchFamily="18" charset="2"/>
              </a:rPr>
              <a:t>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4762913" imgH="4046571" progId="MSPhotoEd.3">
                  <p:embed/>
                </p:oleObj>
              </mc:Choice>
              <mc:Fallback>
                <p:oleObj name="Photo Editor Photo" r:id="rId10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0" y="6655829"/>
            <a:ext cx="12192000" cy="20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tiny – watch all (L11D5)],[Demo: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tiny – silent train (L11D6)], 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8744"/>
            <a:ext cx="12192000" cy="1143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5A2AB3F-CDE4-6C4F-8FD0-F1A96FBB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1367" y="2623344"/>
            <a:ext cx="2640866" cy="2220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  <p:pic>
        <p:nvPicPr>
          <p:cNvPr id="6" name="TODDLER  -- 40s">
            <a:hlinkClick r:id="" action="ppaction://media"/>
            <a:extLst>
              <a:ext uri="{FF2B5EF4-FFF2-40B4-BE49-F238E27FC236}">
                <a16:creationId xmlns:a16="http://schemas.microsoft.com/office/drawing/2014/main" id="{4E07E20F-3D19-9944-8BA9-BA31BD66C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100" y="1117599"/>
            <a:ext cx="7200900" cy="540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126164" imgH="1013333" progId="MSPhotoEd.3">
                  <p:embed/>
                </p:oleObj>
              </mc:Choice>
              <mc:Fallback>
                <p:oleObj name="Photo Editor Photo" r:id="rId3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54805</TotalTime>
  <Words>2164</Words>
  <Application>Microsoft Office PowerPoint</Application>
  <PresentationFormat>Widescreen</PresentationFormat>
  <Paragraphs>421</Paragraphs>
  <Slides>40</Slides>
  <Notes>5</Notes>
  <HiddenSlides>1</HiddenSlides>
  <MMClips>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Wingdings</vt:lpstr>
      <vt:lpstr>dan-berkeley-nlp-v1</vt:lpstr>
      <vt:lpstr>Photo Editor Photo</vt:lpstr>
      <vt:lpstr>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Q-Value Iteration</vt:lpstr>
      <vt:lpstr>Q-Learning</vt:lpstr>
      <vt:lpstr>Q-Learning Properties</vt:lpstr>
      <vt:lpstr>Approximate Q-Learning</vt:lpstr>
      <vt:lpstr>Generalizing Across States</vt:lpstr>
      <vt:lpstr>Example: Pacman</vt:lpstr>
      <vt:lpstr>Feature-Based Representations</vt:lpstr>
      <vt:lpstr>Linear Value Functions</vt:lpstr>
      <vt:lpstr>Approximate Q-Learning</vt:lpstr>
      <vt:lpstr>Example: Q-Pacman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fatemeh mansoori</cp:lastModifiedBy>
  <cp:revision>2991</cp:revision>
  <cp:lastPrinted>2018-09-25T06:53:20Z</cp:lastPrinted>
  <dcterms:created xsi:type="dcterms:W3CDTF">2004-08-27T04:16:05Z</dcterms:created>
  <dcterms:modified xsi:type="dcterms:W3CDTF">2023-12-31T12:30:26Z</dcterms:modified>
</cp:coreProperties>
</file>